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eac27a0a-e4d1-4f23-8aff-3ef389102935/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3.jpg"/><Relationship Id="rId5" Type="http://schemas.openxmlformats.org/officeDocument/2006/relationships/image" Target="../media/image19.pn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9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7" y="1298379"/>
            <a:ext cx="7114279" cy="438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0346" y="787021"/>
            <a:ext cx="4998141" cy="49583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2346" y="4597191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3" name="Google Shape;223;p22"/>
          <p:cNvSpPr txBox="1"/>
          <p:nvPr/>
        </p:nvSpPr>
        <p:spPr>
          <a:xfrm>
            <a:off x="8816019" y="1135577"/>
            <a:ext cx="194507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224" name="Google Shape;224;p22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7678271" y="2366682"/>
            <a:ext cx="226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8518771" y="1769761"/>
            <a:ext cx="25395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PREPRIČAVANJE</a:t>
            </a:r>
            <a:endParaRPr sz="2400" dirty="0"/>
          </a:p>
        </p:txBody>
      </p:sp>
      <p:sp>
        <p:nvSpPr>
          <p:cNvPr id="228" name="Google Shape;228;p22"/>
          <p:cNvSpPr txBox="1"/>
          <p:nvPr/>
        </p:nvSpPr>
        <p:spPr>
          <a:xfrm>
            <a:off x="1142738" y="778842"/>
            <a:ext cx="69506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prepričavanje? Kakvo može biti prepričavanje?</a:t>
            </a:r>
            <a:endParaRPr sz="2400" dirty="0"/>
          </a:p>
        </p:txBody>
      </p:sp>
      <p:sp>
        <p:nvSpPr>
          <p:cNvPr id="229" name="Google Shape;229;p22"/>
          <p:cNvSpPr txBox="1"/>
          <p:nvPr/>
        </p:nvSpPr>
        <p:spPr>
          <a:xfrm>
            <a:off x="7821877" y="2133187"/>
            <a:ext cx="37989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ponavljanje već pročitane priče ili priče koju je netko čuo</a:t>
            </a:r>
            <a:endParaRPr sz="2400" dirty="0"/>
          </a:p>
        </p:txBody>
      </p:sp>
      <p:sp>
        <p:nvSpPr>
          <p:cNvPr id="230" name="Google Shape;230;p22"/>
          <p:cNvSpPr txBox="1"/>
          <p:nvPr/>
        </p:nvSpPr>
        <p:spPr>
          <a:xfrm>
            <a:off x="8057229" y="3124106"/>
            <a:ext cx="377023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Prepričavati možemo: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opširno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sažeto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promjenom gledišta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stvaralački.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344" y="584324"/>
            <a:ext cx="5435883" cy="5368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91171" y="114310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749" y="3820589"/>
            <a:ext cx="2711270" cy="26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574882" y="-259874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9" name="Google Shape;239;p23"/>
          <p:cNvSpPr txBox="1"/>
          <p:nvPr/>
        </p:nvSpPr>
        <p:spPr>
          <a:xfrm>
            <a:off x="7242502" y="1277458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1553975" y="756922"/>
            <a:ext cx="40832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sljedeće rečenice. Pripovijedaš li ti na taj način?</a:t>
            </a:r>
            <a:endParaRPr sz="2400" dirty="0"/>
          </a:p>
        </p:txBody>
      </p:sp>
      <p:sp>
        <p:nvSpPr>
          <p:cNvPr id="243" name="Google Shape;243;p23"/>
          <p:cNvSpPr txBox="1"/>
          <p:nvPr/>
        </p:nvSpPr>
        <p:spPr>
          <a:xfrm>
            <a:off x="173992" y="2147914"/>
            <a:ext cx="546323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hr-HR" sz="2400" b="1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Kad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 ustao, onda sam počeo svirati gitaru. </a:t>
            </a:r>
            <a:r>
              <a:rPr lang="hr-HR" sz="2400" b="1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Kada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krenuo prema prijatelju, zaustavila me njegova sestra. </a:t>
            </a:r>
            <a:r>
              <a:rPr lang="hr-HR" sz="2400" b="1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Dok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dođem, svi već uđu u dvoranu.”</a:t>
            </a:r>
            <a:endParaRPr sz="2400" dirty="0"/>
          </a:p>
        </p:txBody>
      </p:sp>
      <p:sp>
        <p:nvSpPr>
          <p:cNvPr id="244" name="Google Shape;244;p23"/>
          <p:cNvSpPr txBox="1"/>
          <p:nvPr/>
        </p:nvSpPr>
        <p:spPr>
          <a:xfrm>
            <a:off x="7066133" y="1994025"/>
            <a:ext cx="386577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usmenom ili pisanom prepričavanju nemoj svaku rečenicu započinjati istom riječju ili netočno upotrijebiti veznike, vrijeme događanja.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Nastoj izražajno govoriti, uživjeti se u ono što pričaš.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8" y="1359701"/>
            <a:ext cx="6456747" cy="425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8836" y="573606"/>
            <a:ext cx="5187362" cy="51233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1" name="Google Shape;251;p24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4" name="Google Shape;254;p24"/>
          <p:cNvSpPr txBox="1"/>
          <p:nvPr/>
        </p:nvSpPr>
        <p:spPr>
          <a:xfrm>
            <a:off x="7599953" y="1847002"/>
            <a:ext cx="266178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7378476" y="2582852"/>
            <a:ext cx="36866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Izaberi bajku koju si volio/voljela čitati, slušati i prepričaj ju na sva četiri načina: opširno, sažeto, s promjenom gledišta, stvaralački.</a:t>
            </a:r>
            <a:endParaRPr sz="2400" dirty="0"/>
          </a:p>
        </p:txBody>
      </p:sp>
      <p:sp>
        <p:nvSpPr>
          <p:cNvPr id="258" name="Google Shape;258;p24"/>
          <p:cNvSpPr txBox="1"/>
          <p:nvPr/>
        </p:nvSpPr>
        <p:spPr>
          <a:xfrm>
            <a:off x="2547118" y="2068096"/>
            <a:ext cx="1857828" cy="235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Crvenkapica</a:t>
            </a:r>
            <a:endParaRPr sz="24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Snjeguljica</a:t>
            </a:r>
            <a:endParaRPr sz="24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Ivica i Marica</a:t>
            </a:r>
            <a:endParaRPr sz="24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Trnoružica</a:t>
            </a:r>
            <a:endParaRPr sz="24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Ružno pače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6351" y="3430378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7" name="Google Shape;267;p25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2" name="Google Shape;272;p25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3" name="Google Shape;273;p25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4" name="Google Shape;274;p25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5" name="Google Shape;275;p25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6" name="Google Shape;276;p25"/>
          <p:cNvSpPr txBox="1"/>
          <p:nvPr/>
        </p:nvSpPr>
        <p:spPr>
          <a:xfrm>
            <a:off x="1787006" y="922899"/>
            <a:ext cx="172441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Ponovi, utvrdi i proširi svoje znanje o pripovijedanju.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1840718" y="2569433"/>
            <a:ext cx="16104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zvučne zapise i ponovi najvažnije o pripovijedanju</a:t>
            </a: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78" name="Google Shape;278;p25"/>
          <p:cNvSpPr txBox="1"/>
          <p:nvPr/>
        </p:nvSpPr>
        <p:spPr>
          <a:xfrm>
            <a:off x="1803922" y="4025754"/>
            <a:ext cx="16104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uz igru ponovi dijelove pripovijedanja</a:t>
            </a: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5016650" y="1133981"/>
            <a:ext cx="15652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5042300" y="2560050"/>
            <a:ext cx="153964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66193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912981" y="1926617"/>
            <a:ext cx="3853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Pripovijedanje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6931" y="2132360"/>
            <a:ext cx="2184323" cy="2241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1755" t="1213" r="1006" b="1305"/>
          <a:stretch/>
        </p:blipFill>
        <p:spPr>
          <a:xfrm rot="-196295">
            <a:off x="1217487" y="484000"/>
            <a:ext cx="4201832" cy="566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750779" y="2586951"/>
            <a:ext cx="30730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kojim književnim vrstama  prevladava pripovijedanje? Navedi jedan naslov.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54" y="1225058"/>
            <a:ext cx="6486942" cy="457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2095" y="620921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23762" y="3960469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7490732" y="2336898"/>
            <a:ext cx="352706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su oblici izražavanja i vrste tekstova koji nastaju? Koji tekst nastaje pripovijedanjem?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7910" y="52446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9" y="-260000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8" name="Google Shape;128;p17"/>
          <p:cNvSpPr txBox="1"/>
          <p:nvPr/>
        </p:nvSpPr>
        <p:spPr>
          <a:xfrm>
            <a:off x="8627734" y="1014544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8187221" y="1892622"/>
            <a:ext cx="33555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ulomak iz književnog teksta. Kojem obliku izražavanja pripada: pripovijedanju, opisivanju ili raspravi? </a:t>
            </a:r>
            <a:endParaRPr sz="2400" dirty="0"/>
          </a:p>
        </p:txBody>
      </p:sp>
      <p:sp>
        <p:nvSpPr>
          <p:cNvPr id="131" name="Google Shape;131;p17"/>
          <p:cNvSpPr txBox="1"/>
          <p:nvPr/>
        </p:nvSpPr>
        <p:spPr>
          <a:xfrm>
            <a:off x="2294168" y="149324"/>
            <a:ext cx="4764742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Božidar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Prosenjak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je Matija kupio sreću (ulomak)</a:t>
            </a:r>
            <a:endParaRPr sz="2400" dirty="0"/>
          </a:p>
        </p:txBody>
      </p:sp>
      <p:sp>
        <p:nvSpPr>
          <p:cNvPr id="132" name="Google Shape;132;p17"/>
          <p:cNvSpPr txBox="1"/>
          <p:nvPr/>
        </p:nvSpPr>
        <p:spPr>
          <a:xfrm>
            <a:off x="440137" y="1821469"/>
            <a:ext cx="6505749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Počeo je svirati gitaru, no već nakon nekoliko sati prestao je vježbati. Učinilo mu se da bi bilo mnogo lakše i mudrije trenirati nogomet. Nogometaši dobro zarađuju. Ali trener ga nije odmah uvrstio u prvu momčad pa je izgubio strpljenje i odjednom otkrio da je zapravo rođen za slikara. Međutim, učiteljica je njegove crteže nazvala packarijama i to ga je strašno uvrijedilo. (…) Dok se vukao prema trgovini kao lijena mačka i razmišljao što bi si kupio, pridružio mu se prijatelj iz razreda. </a:t>
            </a:r>
            <a:endParaRPr sz="2400"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8510232" y="3945128"/>
            <a:ext cx="24902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PRIPOVIJEDANJE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232" y="778908"/>
            <a:ext cx="5043988" cy="49817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2" name="Google Shape;142;p18"/>
          <p:cNvSpPr txBox="1"/>
          <p:nvPr/>
        </p:nvSpPr>
        <p:spPr>
          <a:xfrm>
            <a:off x="8727540" y="114437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2881965" y="389453"/>
            <a:ext cx="58455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rečenice. Kakva zapažanja iznose?</a:t>
            </a:r>
            <a:endParaRPr sz="2400" dirty="0"/>
          </a:p>
        </p:txBody>
      </p:sp>
      <p:sp>
        <p:nvSpPr>
          <p:cNvPr id="145" name="Google Shape;145;p18"/>
          <p:cNvSpPr txBox="1"/>
          <p:nvPr/>
        </p:nvSpPr>
        <p:spPr>
          <a:xfrm>
            <a:off x="288244" y="1317338"/>
            <a:ext cx="62471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„Pokušao je popraviti ocjene, ali žar učenja kratko ga je držao.”</a:t>
            </a:r>
            <a:endParaRPr sz="2400" dirty="0"/>
          </a:p>
        </p:txBody>
      </p:sp>
      <p:sp>
        <p:nvSpPr>
          <p:cNvPr id="146" name="Google Shape;146;p18"/>
          <p:cNvSpPr txBox="1"/>
          <p:nvPr/>
        </p:nvSpPr>
        <p:spPr>
          <a:xfrm>
            <a:off x="216398" y="2507475"/>
            <a:ext cx="57079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„Dok se vukao prema trgovini kao lijena mačka i razmišljao što bi si kupio, pridružio mu se prijatelj iz razreda.” </a:t>
            </a:r>
            <a:endParaRPr sz="2400" dirty="0"/>
          </a:p>
        </p:txBody>
      </p:sp>
      <p:sp>
        <p:nvSpPr>
          <p:cNvPr id="147" name="Google Shape;147;p18"/>
          <p:cNvSpPr txBox="1"/>
          <p:nvPr/>
        </p:nvSpPr>
        <p:spPr>
          <a:xfrm>
            <a:off x="263273" y="4395903"/>
            <a:ext cx="61956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„Toga dana Matija je prvi put izašao iz trgovine vesela koraka. Nosio je sreću u srcu.” </a:t>
            </a:r>
            <a:endParaRPr sz="2400" dirty="0"/>
          </a:p>
        </p:txBody>
      </p:sp>
      <p:sp>
        <p:nvSpPr>
          <p:cNvPr id="148" name="Google Shape;148;p18"/>
          <p:cNvSpPr txBox="1"/>
          <p:nvPr/>
        </p:nvSpPr>
        <p:spPr>
          <a:xfrm>
            <a:off x="7333200" y="2325975"/>
            <a:ext cx="396502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Pripovijedanje je usmeno ili pisano iznošenje zapažanja o pojavama, promjenama i zbivanjima u vremenu i prostoru; iznošenje događaja i doživljaja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8263268" y="1955398"/>
            <a:ext cx="27297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PRIPOVIJEDANJE</a:t>
            </a:r>
            <a:endParaRPr sz="2400" dirty="0"/>
          </a:p>
        </p:txBody>
      </p:sp>
      <p:sp>
        <p:nvSpPr>
          <p:cNvPr id="150" name="Google Shape;150;p18"/>
          <p:cNvSpPr txBox="1"/>
          <p:nvPr/>
        </p:nvSpPr>
        <p:spPr>
          <a:xfrm>
            <a:off x="3866668" y="1955398"/>
            <a:ext cx="25571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zapažanje osjećaja</a:t>
            </a:r>
            <a:endParaRPr sz="2400" dirty="0"/>
          </a:p>
        </p:txBody>
      </p:sp>
      <p:sp>
        <p:nvSpPr>
          <p:cNvPr id="151" name="Google Shape;151;p18"/>
          <p:cNvSpPr txBox="1"/>
          <p:nvPr/>
        </p:nvSpPr>
        <p:spPr>
          <a:xfrm>
            <a:off x="3830289" y="3809476"/>
            <a:ext cx="28919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promjena u prostoru</a:t>
            </a:r>
            <a:endParaRPr sz="2400" dirty="0"/>
          </a:p>
        </p:txBody>
      </p:sp>
      <p:sp>
        <p:nvSpPr>
          <p:cNvPr id="152" name="Google Shape;152;p18"/>
          <p:cNvSpPr txBox="1"/>
          <p:nvPr/>
        </p:nvSpPr>
        <p:spPr>
          <a:xfrm>
            <a:off x="3862581" y="5245192"/>
            <a:ext cx="30689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promjena u vremenu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6999" y="1029397"/>
            <a:ext cx="4945206" cy="492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8921927" y="136643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6831106" y="2576831"/>
            <a:ext cx="2259106" cy="75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7882504" y="1998680"/>
            <a:ext cx="38800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DIJELOVI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PRIPOVJEDNOG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TEKSTA</a:t>
            </a:r>
            <a:endParaRPr sz="2400" dirty="0"/>
          </a:p>
        </p:txBody>
      </p:sp>
      <p:sp>
        <p:nvSpPr>
          <p:cNvPr id="166" name="Google Shape;166;p19"/>
          <p:cNvSpPr txBox="1"/>
          <p:nvPr/>
        </p:nvSpPr>
        <p:spPr>
          <a:xfrm>
            <a:off x="8054788" y="3037691"/>
            <a:ext cx="2055863" cy="83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8174646" y="2812426"/>
            <a:ext cx="375609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Svaki pripovjedni tekst ima četiri dijela: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 uvod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zaplet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vrhunac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 rasplet.</a:t>
            </a:r>
            <a:endParaRPr sz="2400" dirty="0"/>
          </a:p>
        </p:txBody>
      </p:sp>
      <p:sp>
        <p:nvSpPr>
          <p:cNvPr id="168" name="Google Shape;168;p19"/>
          <p:cNvSpPr txBox="1"/>
          <p:nvPr/>
        </p:nvSpPr>
        <p:spPr>
          <a:xfrm>
            <a:off x="1011117" y="781138"/>
            <a:ext cx="66225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su dijelovi pripovjednog teksta? Promotri što koji iznosi.</a:t>
            </a:r>
            <a:endParaRPr sz="2400" dirty="0"/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3447" y="3176615"/>
            <a:ext cx="1358900" cy="22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72004" y="2734207"/>
            <a:ext cx="1390650" cy="22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68885" y="2258554"/>
            <a:ext cx="13843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19292" y="2953702"/>
            <a:ext cx="1371600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descr="File:NYCS-bull-trans-1.svg - Wikimedia Common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3547" y="2105466"/>
            <a:ext cx="1118700" cy="11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descr="File:NYCS-bull-trans-2.svg - Wikimedia Common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12256" y="1600360"/>
            <a:ext cx="1060542" cy="106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 descr="File:NYCS-bull-trans-3.svg - Wikimedia Commons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99177" y="1212281"/>
            <a:ext cx="1103650" cy="11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 descr="News 4 Buffalo (@news4buffalo) | Twitt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28940" y="2047088"/>
            <a:ext cx="789994" cy="78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959" y="903557"/>
            <a:ext cx="4740375" cy="4535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246" y="4689039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0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8707829" y="1124096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7878822" y="2009515"/>
            <a:ext cx="32074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PRIPOVJEDAČ - u 1. i 3. osobi</a:t>
            </a:r>
            <a:endParaRPr sz="24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1553105" y="616628"/>
            <a:ext cx="69761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sljedeća dva teksta. Tko pripovijeda u prvom, a tko u drugom tekstu? 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156151" y="1567379"/>
            <a:ext cx="319563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 je Matija strašno žalostan. Ništa ga ne veseli. Sve mu je nekako glupo i dosadno. Želio bi biti veseliji, no čini mu se da se uzalud trudi. 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3776434" y="1652327"/>
            <a:ext cx="297660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Strašno sam žalostan. Ništa me ne veseli. Sve mi je nekako glupo i dosadno. Želio bih biti veseliji, no čini mi se da se uzalud trudim.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dirty="0"/>
          </a:p>
        </p:txBody>
      </p:sp>
      <p:sp>
        <p:nvSpPr>
          <p:cNvPr id="192" name="Google Shape;192;p20"/>
          <p:cNvSpPr txBox="1"/>
          <p:nvPr/>
        </p:nvSpPr>
        <p:spPr>
          <a:xfrm>
            <a:off x="204157" y="4001686"/>
            <a:ext cx="301385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pripovjedač u trećoj osobi 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3739013" y="3970981"/>
            <a:ext cx="32416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pripovjedač u prvoj osobi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7525408" y="2825074"/>
            <a:ext cx="396001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prvoj osobi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pripovijeda kao da je lik u književnome djelu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trećoj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osobi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sudjeluje u radnji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1366847" y="5538420"/>
            <a:ext cx="69538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Pisac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stvarna osoba koja je napisala književno djelo.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156151" y="4802554"/>
            <a:ext cx="76408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Pripovjedač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osoba koja pripovijeda priču u književnome djelu. </a:t>
            </a:r>
            <a:endParaRPr sz="2400" dirty="0"/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484682">
            <a:off x="6097335" y="4182006"/>
            <a:ext cx="1646063" cy="84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1785575" y="684952"/>
            <a:ext cx="62520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Tko je pisac? Navedi razliku između pripovjedača i pisca.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1" y="944613"/>
            <a:ext cx="6003743" cy="507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8836" y="54610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8" name="Google Shape;208;p21"/>
          <p:cNvSpPr txBox="1"/>
          <p:nvPr/>
        </p:nvSpPr>
        <p:spPr>
          <a:xfrm>
            <a:off x="7828250" y="1262227"/>
            <a:ext cx="186438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2320585" y="522214"/>
            <a:ext cx="48096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pripovjedne oblike poznaješ?</a:t>
            </a:r>
            <a:endParaRPr sz="2400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7436223" y="2120475"/>
            <a:ext cx="2940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PRIPOVJEDNI OBLICI</a:t>
            </a:r>
            <a:endParaRPr sz="24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7368988" y="2767484"/>
            <a:ext cx="27163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pričanje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prepričavanje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izvješćivanje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618</Words>
  <Application>Microsoft Office PowerPoint</Application>
  <PresentationFormat>Široki zaslon</PresentationFormat>
  <Paragraphs>77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2020-09-09T19:31:25Z</dcterms:modified>
</cp:coreProperties>
</file>